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9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Layouts/slideLayout19.xml" ContentType="application/vnd.openxmlformats-officedocument.presentationml.slideLayout+xml"/>
  <Default Extension="rels" ContentType="application/vnd.openxmlformats-package.relationships+xml"/>
  <Override PartName="/ppt/slideLayouts/slideLayout18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81" r:id="rId1"/>
  </p:sldMasterIdLst>
  <p:notesMasterIdLst>
    <p:notesMasterId r:id="rId12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26" d="100"/>
          <a:sy n="26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9E337-5890-864E-A726-57E3260DEC75}" type="datetimeFigureOut">
              <a:rPr lang="en-US" smtClean="0"/>
              <a:t>5/4/11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EDD2C-CF71-674B-959F-A2748AD9CB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EDD2C-CF71-674B-959F-A2748AD9CB5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619C8-A375-448C-891B-9999C6BE8E64}" type="slidenum">
              <a:rPr/>
              <a:pPr/>
              <a:t>‹#›</a:t>
            </a:fld>
            <a:endParaRPr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24" Type="http://schemas.openxmlformats.org/officeDocument/2006/relationships/image" Target="../media/image8.png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50DD51EB-1679-4243-AE6C-699EEA95ED10}" type="datetimeFigureOut">
              <a:rPr lang="en-US" smtClean="0"/>
              <a:t>5/4/11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8558447C-C964-3043-8DE6-D39EB2EF51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  <p:sldLayoutId id="2147483799" r:id="rId18"/>
    <p:sldLayoutId id="2147483800" r:id="rId19"/>
    <p:sldLayoutId id="2147483801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1914074"/>
            <a:ext cx="7398993" cy="3124270"/>
          </a:xfrm>
        </p:spPr>
        <p:txBody>
          <a:bodyPr/>
          <a:lstStyle/>
          <a:p>
            <a:r>
              <a:rPr lang="en-US" dirty="0" smtClean="0"/>
              <a:t>North Dakotas Oil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Oil Has…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times as much oil as </a:t>
            </a:r>
            <a:r>
              <a:rPr lang="en-US" dirty="0" err="1" smtClean="0"/>
              <a:t>Sausi</a:t>
            </a:r>
            <a:r>
              <a:rPr lang="en-US" dirty="0" smtClean="0"/>
              <a:t> Arabia</a:t>
            </a:r>
          </a:p>
          <a:p>
            <a:r>
              <a:rPr lang="en-US" dirty="0" smtClean="0"/>
              <a:t>18 times much as Iraq</a:t>
            </a:r>
          </a:p>
          <a:p>
            <a:r>
              <a:rPr lang="en-US" dirty="0" smtClean="0"/>
              <a:t>21 times as much oil of Kuwait</a:t>
            </a:r>
          </a:p>
          <a:p>
            <a:r>
              <a:rPr lang="en-US" dirty="0" smtClean="0"/>
              <a:t>22 more than Iran</a:t>
            </a:r>
          </a:p>
          <a:p>
            <a:r>
              <a:rPr lang="en-US" dirty="0" smtClean="0"/>
              <a:t>And 500 times as much as </a:t>
            </a:r>
            <a:r>
              <a:rPr lang="en-US" dirty="0" err="1" smtClean="0"/>
              <a:t>Yamen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all the oil.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extract it here for less then we can </a:t>
            </a:r>
            <a:r>
              <a:rPr lang="en-US" dirty="0" err="1" smtClean="0"/>
              <a:t>affored</a:t>
            </a:r>
            <a:r>
              <a:rPr lang="en-US" dirty="0" smtClean="0"/>
              <a:t> to sell it for less </a:t>
            </a:r>
          </a:p>
          <a:p>
            <a:r>
              <a:rPr lang="en-US" dirty="0" smtClean="0"/>
              <a:t>And if the Big OIL wont drop the prices one way or another someone else will</a:t>
            </a:r>
          </a:p>
          <a:p>
            <a:r>
              <a:rPr lang="en-US" dirty="0" smtClean="0"/>
              <a:t>Its all about the Competitive Market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Bree</a:t>
            </a:r>
            <a:r>
              <a:rPr lang="en-US" dirty="0" smtClean="0"/>
              <a:t> Ortiz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future, the United States does not want to rely on foreign countries for oil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USGS is conservatively estimating that there are between 3.5 and 4.3 billion barrels of oil two miles below the plains and ghost towns of western North Dakota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 current prices of oil as high as they are, the oil rich lands of North Dakota is sitting on an oil jackpot.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Oil wells are going up all over the place. Over 198 wells were built last year alone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North Dakota has over 3,800 </a:t>
            </a:r>
            <a:r>
              <a:rPr lang="en-US" dirty="0" smtClean="0"/>
              <a:t>wells</a:t>
            </a:r>
          </a:p>
          <a:p>
            <a:r>
              <a:rPr lang="en-US" dirty="0" smtClean="0"/>
              <a:t>Wells </a:t>
            </a:r>
            <a:r>
              <a:rPr lang="en-US" dirty="0" smtClean="0"/>
              <a:t>bring in around $1 million a year and creates over 100 direct and indirect jobs.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Largest domestic oil discovery since Alaska’s Prudhoe Bay.</a:t>
            </a:r>
          </a:p>
          <a:p>
            <a:r>
              <a:rPr lang="en-US" dirty="0" smtClean="0"/>
              <a:t>Potential to eliminate all American dependence on foreign oil.</a:t>
            </a:r>
          </a:p>
          <a:p>
            <a:r>
              <a:rPr lang="en-US" dirty="0" smtClean="0"/>
              <a:t>Energy Information Administration (EIA) estimates 503 billion barrels.</a:t>
            </a:r>
          </a:p>
          <a:p>
            <a:r>
              <a:rPr lang="en-US" dirty="0" smtClean="0"/>
              <a:t>Even if just 10% of the oil  is recoverable At $107 a barrel</a:t>
            </a:r>
          </a:p>
          <a:p>
            <a:r>
              <a:rPr lang="en-US" dirty="0" smtClean="0"/>
              <a:t>The resource base would be worth more than $5.3 trillion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Dakotas oil discovery is now the highest Producing onshore oil field found in the past 56 years</a:t>
            </a:r>
          </a:p>
          <a:p>
            <a:r>
              <a:rPr lang="en-US" dirty="0" smtClean="0"/>
              <a:t>For years U.S. oil has been considered a DEAD END</a:t>
            </a:r>
          </a:p>
          <a:p>
            <a:r>
              <a:rPr lang="en-US" dirty="0" smtClean="0"/>
              <a:t>“Big Oil” companies even gave up searching for major oil wells decades ago.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we have access of all the U.S. Oil and because this is light sweet oil, these billions of barrels will cost Americans just $16 per barrel.</a:t>
            </a:r>
          </a:p>
          <a:p>
            <a:r>
              <a:rPr lang="en-US" dirty="0" smtClean="0"/>
              <a:t>That’s enough to fully fuel the American economy for 41 years straight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 has been discovered that we have more oil inside our borders then all the other reserves on earth.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2006  it was stated that 1,000 feet beneath the surface of the rocky Mountains lies the largest untapped oil reserve in the world </a:t>
            </a:r>
          </a:p>
          <a:p>
            <a:pPr>
              <a:buNone/>
            </a:pPr>
            <a:r>
              <a:rPr lang="en-US" dirty="0" smtClean="0"/>
              <a:t>More then 2 TRILLION barrels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53</TotalTime>
  <Words>404</Words>
  <Application>Microsoft Macintosh PowerPoint</Application>
  <PresentationFormat>On-screen Show (4:3)</PresentationFormat>
  <Paragraphs>34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Inkwell</vt:lpstr>
      <vt:lpstr>North Dakotas Oil</vt:lpstr>
      <vt:lpstr>We have all the oil.</vt:lpstr>
      <vt:lpstr>Bree Ortiz</vt:lpstr>
      <vt:lpstr>Slide 4</vt:lpstr>
      <vt:lpstr>Slide 5</vt:lpstr>
      <vt:lpstr>Slide 6</vt:lpstr>
      <vt:lpstr>Slide 7</vt:lpstr>
      <vt:lpstr>Slide 8</vt:lpstr>
      <vt:lpstr>More Oil?</vt:lpstr>
      <vt:lpstr>U.S. Oil Has…</vt:lpstr>
    </vt:vector>
  </TitlesOfParts>
  <Company>Yampah Mountain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Dakotas Oil</dc:title>
  <dc:creator>breanna ortiz</dc:creator>
  <cp:lastModifiedBy>breanna ortiz</cp:lastModifiedBy>
  <cp:revision>2</cp:revision>
  <dcterms:created xsi:type="dcterms:W3CDTF">2011-05-04T17:58:54Z</dcterms:created>
  <dcterms:modified xsi:type="dcterms:W3CDTF">2011-05-04T18:52:33Z</dcterms:modified>
</cp:coreProperties>
</file>